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04E6C8-09F7-4924-845B-FF81AF6C6BEF}">
  <a:tblStyle styleId="{4B04E6C8-09F7-4924-845B-FF81AF6C6B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c9c0bd8c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c9c0bd8c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c9c0bd8c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c9c0bd8c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c9c0bd8c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c9c0bd8c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9c0bd8c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c9c0bd8c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c9c0bd8c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c9c0bd8c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9c0bd8c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c9c0bd8c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c9c0bd8cd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c9c0bd8c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c9c0bd8c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c9c0bd8c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9c0bd8c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9c0bd8c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c9c0bd8c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c9c0bd8c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9c0bd8c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9c0bd8c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c9c0bd8c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c9c0bd8c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c9c0bd8c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c9c0bd8c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c9c0bd8c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c9c0bd8c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c9c0bd8c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c9c0bd8c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919050" y="1622325"/>
            <a:ext cx="42261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LNG INSURANCE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322925" y="3805300"/>
            <a:ext cx="35886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Presented By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              Neha Zulfiqar Khundmiri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              Jai Ganesh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              Lisha Bohra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5" y="82225"/>
            <a:ext cx="3204300" cy="11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5285525" y="3457425"/>
            <a:ext cx="192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Team No : 18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706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00" y="152400"/>
            <a:ext cx="4316199" cy="48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214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950" y="152400"/>
            <a:ext cx="40246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061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925" y="152400"/>
            <a:ext cx="44806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2224" cy="4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025" y="152400"/>
            <a:ext cx="4824574" cy="47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481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652" y="152400"/>
            <a:ext cx="29665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789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525" y="152400"/>
            <a:ext cx="26207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306525" y="1450350"/>
            <a:ext cx="852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HTML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CSS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BOOTSTRAP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JQUERY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225" y="1450350"/>
            <a:ext cx="4647200" cy="3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Google Shape;72;p14"/>
          <p:cNvGraphicFramePr/>
          <p:nvPr/>
        </p:nvGraphicFramePr>
        <p:xfrm>
          <a:off x="3251375" y="1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{4B04E6C8-09F7-4924-845B-FF81AF6C6BEF}</a:tableStyleId>
              </a:tblPr>
              <a:tblGrid>
                <a:gridCol w="1570375"/>
                <a:gridCol w="3743575"/>
              </a:tblGrid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Page 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About Us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6-7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Home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Auto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Vacation / Travel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Belongings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Childcare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Insurance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News Page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Contact Us Page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" name="Google Shape;73;p14"/>
          <p:cNvSpPr txBox="1"/>
          <p:nvPr/>
        </p:nvSpPr>
        <p:spPr>
          <a:xfrm>
            <a:off x="314000" y="231750"/>
            <a:ext cx="26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Table Of Contents</a:t>
            </a:r>
            <a:endParaRPr b="1" sz="16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00" y="2013370"/>
            <a:ext cx="2946575" cy="31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" y="174375"/>
            <a:ext cx="4650926" cy="50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900" y="216800"/>
            <a:ext cx="4044523" cy="48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5725" cy="21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975" y="234650"/>
            <a:ext cx="35781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92400"/>
            <a:ext cx="4325724" cy="24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07899" cy="22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700" y="152400"/>
            <a:ext cx="32342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71750"/>
            <a:ext cx="5163049" cy="24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4446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280" y="152400"/>
            <a:ext cx="35948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300" y="152400"/>
            <a:ext cx="579239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8753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5467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475" y="152400"/>
            <a:ext cx="4032124" cy="28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800" y="3107550"/>
            <a:ext cx="3996800" cy="18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214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900" y="152400"/>
            <a:ext cx="4024650" cy="48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